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7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C4AC63-16C7-4B9F-AFC9-0297B8C706AB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F3F002-AE20-4D4B-ABF6-35D329A604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4340352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Describe how Obama looks in this poster. </a:t>
            </a:r>
          </a:p>
          <a:p>
            <a:endParaRPr lang="en-US" sz="1000" dirty="0" smtClean="0"/>
          </a:p>
          <a:p>
            <a:r>
              <a:rPr lang="en-US" dirty="0" smtClean="0"/>
              <a:t>What did the artist want the viewer to </a:t>
            </a:r>
            <a:r>
              <a:rPr lang="en-US" dirty="0" smtClean="0"/>
              <a:t>think </a:t>
            </a:r>
            <a:r>
              <a:rPr lang="en-US" dirty="0" smtClean="0"/>
              <a:t>when they saw this poster?</a:t>
            </a:r>
          </a:p>
          <a:p>
            <a:endParaRPr lang="en-US" sz="1000" dirty="0" smtClean="0"/>
          </a:p>
          <a:p>
            <a:r>
              <a:rPr lang="en-US" dirty="0" smtClean="0"/>
              <a:t>Did the artist achieve his goal? Why or why not? </a:t>
            </a:r>
            <a:endParaRPr lang="en-US" dirty="0"/>
          </a:p>
        </p:txBody>
      </p:sp>
      <p:pic>
        <p:nvPicPr>
          <p:cNvPr id="1028" name="Picture 4" descr="http://www.posterpage.ch/exhib/ex216oba/p181484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85800"/>
            <a:ext cx="38004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304800" y="5638800"/>
            <a:ext cx="5334000" cy="1905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</a:t>
            </a:r>
            <a:endParaRPr lang="en-US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609600"/>
            <a:ext cx="4025900" cy="596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21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What techniques are used by politicians in their advertisements and posters?</a:t>
            </a:r>
          </a:p>
          <a:p>
            <a:r>
              <a:rPr lang="en-US" sz="3600" dirty="0" smtClean="0"/>
              <a:t>Why do they use them?</a:t>
            </a:r>
          </a:p>
          <a:p>
            <a:r>
              <a:rPr lang="en-US" sz="3600" dirty="0" smtClean="0"/>
              <a:t>Which of the techniques is most effective? Which of the techniques is least effective?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86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Advertising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4659655" cy="5257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Name Calling </a:t>
            </a:r>
            <a:r>
              <a:rPr lang="en-US" dirty="0" smtClean="0"/>
              <a:t>– Using personal attacks on an opponent to distract voters from the issues</a:t>
            </a:r>
          </a:p>
          <a:p>
            <a:r>
              <a:rPr lang="en-US" b="1" dirty="0" smtClean="0"/>
              <a:t>Transfer</a:t>
            </a:r>
            <a:r>
              <a:rPr lang="en-US" dirty="0" smtClean="0"/>
              <a:t> – Using symbols or images to evoke emotion</a:t>
            </a:r>
          </a:p>
          <a:p>
            <a:r>
              <a:rPr lang="en-US" b="1" dirty="0" smtClean="0"/>
              <a:t>Bandwagon</a:t>
            </a:r>
            <a:r>
              <a:rPr lang="en-US" dirty="0" smtClean="0"/>
              <a:t> – Creating the impression that everyone supports a candidate or cause</a:t>
            </a:r>
          </a:p>
          <a:p>
            <a:r>
              <a:rPr lang="en-US" b="1" dirty="0" smtClean="0"/>
              <a:t>Plain Folks </a:t>
            </a:r>
            <a:r>
              <a:rPr lang="en-US" dirty="0" smtClean="0"/>
              <a:t>– Using “everyday” images and language to show that the candidate is a regular person</a:t>
            </a:r>
          </a:p>
        </p:txBody>
      </p:sp>
      <p:sp>
        <p:nvSpPr>
          <p:cNvPr id="4" name="Explosion 1 3"/>
          <p:cNvSpPr/>
          <p:nvPr/>
        </p:nvSpPr>
        <p:spPr>
          <a:xfrm>
            <a:off x="7467600" y="-685800"/>
            <a:ext cx="1828800" cy="2667000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77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2353846"/>
            <a:ext cx="3257550" cy="4504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l_fi" descr="http://1.bp.blogspot.com/-FQ18KQZOwPY/TZB4t0JLvuI/AAAAAAAABt8/7MIb4Q_iQV4/s640/mondale-ferraro%2BERA%2Bliber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909" y="1905000"/>
            <a:ext cx="3032691" cy="3968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l_fi" descr="http://web.utk.edu/~glenn/McGovern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655" y="1143000"/>
            <a:ext cx="3569945" cy="5392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l_fi" descr="http://prints.encore-editions.com/0/500/the-working-man-s-banner-for-president-ulysses-s-grant-the-galena-tanner-for-vice-president-henry-wilson-the-natick-shoemak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769" y="1295400"/>
            <a:ext cx="3680031" cy="5317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2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Advertising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4800600" cy="5257800"/>
          </a:xfrm>
        </p:spPr>
        <p:txBody>
          <a:bodyPr>
            <a:normAutofit/>
          </a:bodyPr>
          <a:lstStyle/>
          <a:p>
            <a:r>
              <a:rPr lang="en-US" b="1" dirty="0"/>
              <a:t>Testimonial </a:t>
            </a:r>
            <a:r>
              <a:rPr lang="en-US" dirty="0"/>
              <a:t>– Having a celebrity endorse a candidate</a:t>
            </a:r>
          </a:p>
          <a:p>
            <a:r>
              <a:rPr lang="en-US" b="1" dirty="0"/>
              <a:t>Card-Stacking </a:t>
            </a:r>
            <a:r>
              <a:rPr lang="en-US" dirty="0"/>
              <a:t>– Using facts, statistics or other evidence to support an argument</a:t>
            </a:r>
          </a:p>
          <a:p>
            <a:r>
              <a:rPr lang="en-US" b="1" dirty="0"/>
              <a:t>Glittering Generalities </a:t>
            </a:r>
            <a:r>
              <a:rPr lang="en-US" dirty="0"/>
              <a:t>– Using vague and sweeping statements that appeal to voters but don’t really say anything</a:t>
            </a:r>
          </a:p>
        </p:txBody>
      </p:sp>
      <p:sp>
        <p:nvSpPr>
          <p:cNvPr id="4" name="Explosion 1 3"/>
          <p:cNvSpPr/>
          <p:nvPr/>
        </p:nvSpPr>
        <p:spPr>
          <a:xfrm>
            <a:off x="7543800" y="-381000"/>
            <a:ext cx="1828800" cy="2667000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2800" dirty="0" smtClean="0"/>
              <a:t>Notes</a:t>
            </a:r>
          </a:p>
          <a:p>
            <a:pPr algn="ctr"/>
            <a:r>
              <a:rPr lang="en-US" sz="2800" dirty="0" smtClean="0"/>
              <a:t>p. 77</a:t>
            </a:r>
            <a:endParaRPr lang="en-US" sz="2800" dirty="0"/>
          </a:p>
        </p:txBody>
      </p:sp>
      <p:pic>
        <p:nvPicPr>
          <p:cNvPr id="8" name="il_fi" descr="http://www.legendaryauctions.com/LotImages/48/73118_me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667000"/>
            <a:ext cx="4857208" cy="3853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l_fi" descr="http://www.corbisimages.com/images/42-18323618.jpg?size=67&amp;uid=0a5937ac-780c-45d8-8a4c-8620e7f018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577" y="3962400"/>
            <a:ext cx="4401023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5087"/>
            <a:ext cx="3581400" cy="52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48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Advertising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Create your own campaign poster for one of the candidates for president that we have already covered (including Barack Obama)</a:t>
            </a:r>
          </a:p>
          <a:p>
            <a:r>
              <a:rPr lang="en-US" dirty="0" smtClean="0"/>
              <a:t>Use at least one of the techniques that we learned about today</a:t>
            </a:r>
          </a:p>
          <a:p>
            <a:r>
              <a:rPr lang="en-US" dirty="0" smtClean="0"/>
              <a:t>Your poster must have…</a:t>
            </a:r>
          </a:p>
          <a:p>
            <a:pPr lvl="1"/>
            <a:r>
              <a:rPr lang="en-US" dirty="0" smtClean="0"/>
              <a:t>The name of your candidate</a:t>
            </a:r>
          </a:p>
          <a:p>
            <a:pPr lvl="1"/>
            <a:r>
              <a:rPr lang="en-US" dirty="0" smtClean="0"/>
              <a:t>A slogan or message</a:t>
            </a:r>
          </a:p>
          <a:p>
            <a:pPr lvl="1"/>
            <a:r>
              <a:rPr lang="en-US" dirty="0" smtClean="0"/>
              <a:t>AND a picture or symbol</a:t>
            </a:r>
          </a:p>
          <a:p>
            <a:r>
              <a:rPr lang="en-US" dirty="0" smtClean="0"/>
              <a:t>Below</a:t>
            </a:r>
            <a:r>
              <a:rPr lang="en-US" dirty="0" smtClean="0"/>
              <a:t>, </a:t>
            </a:r>
            <a:r>
              <a:rPr lang="en-US" dirty="0" smtClean="0"/>
              <a:t>write down which technique you chose and explain why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6705600" y="-457200"/>
            <a:ext cx="2514600" cy="2209800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Notebook </a:t>
            </a:r>
          </a:p>
          <a:p>
            <a:pPr algn="ctr"/>
            <a:r>
              <a:rPr lang="en-US" sz="2400" dirty="0" smtClean="0"/>
              <a:t>p. 76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573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76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Which of the advertising strategies that we learned about today do you think are the most effective and why?</a:t>
            </a:r>
          </a:p>
          <a:p>
            <a:r>
              <a:rPr lang="en-US" sz="3600" dirty="0" smtClean="0"/>
              <a:t>Which was the least effective and why?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8817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</TotalTime>
  <Words>291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Do Now – p. 76</vt:lpstr>
      <vt:lpstr>Today’s Objectives</vt:lpstr>
      <vt:lpstr>Political Advertising Techniques</vt:lpstr>
      <vt:lpstr>Political Advertising Techniques</vt:lpstr>
      <vt:lpstr>Political Advertising Activity</vt:lpstr>
      <vt:lpstr>Reflection – p. 76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76</dc:title>
  <dc:creator>Henry Mahegan</dc:creator>
  <cp:lastModifiedBy>Henry Mahegan</cp:lastModifiedBy>
  <cp:revision>5</cp:revision>
  <dcterms:created xsi:type="dcterms:W3CDTF">2011-11-14T15:29:36Z</dcterms:created>
  <dcterms:modified xsi:type="dcterms:W3CDTF">2011-11-15T11:39:35Z</dcterms:modified>
</cp:coreProperties>
</file>